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x="121932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carlos di sarl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carlos di sarli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carlos di sarli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carlos di sarli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carlos di sarli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carlos di sarli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ernesto fama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Chau Pinela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Chau Pinela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Chau Pinela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Chau Pinela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Chau Pinela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Humberto Castiglioni - Letra: Humberto Castiglioni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estancia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estancia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estancia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estancia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La estancia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Pintín Castellanos - Letra: Pintín Castellanos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Flora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Flora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Flora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Flora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Flora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Augusto Berto - Letra: Jean De Kelsar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giulia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Barcelona</a:t>
            </a:r>
            <a:r>
              <a:rPr sz="5000">
                <a:solidFill>
                  <a:srgbClr val="FFFFFF"/>
                </a:solidFill>
                <a:latin typeface="Cooper Black"/>
              </a:rPr>
              <a:t>   (2010)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adolfo carabell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adolfo carabelli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adolfo carabelli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adolfo carabelli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adolfo carabelli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adolfo carabelli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alberto gomez y mercedes simone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Volvé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Volvé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Volvé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Volvé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Volvé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Edgardo Donato - Letra: Luis Bayón Herrera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Alma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Alma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Alma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Alma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Alma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Federico Scorticati - Letra: Juan Sarcione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Cantando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Cantando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Cantando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Cantando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Cantando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Mercedes Simone - Letra: Mercedes Simone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8600" b="1">
                <a:solidFill>
                  <a:srgbClr val="FFFFFF"/>
                </a:solidFill>
                <a:latin typeface="Cooper Black"/>
              </a:rPr>
              <a:t>habanot nechama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So Far (להיות)</a:t>
            </a:r>
            <a:r>
              <a:rPr sz="5000">
                <a:solidFill>
                  <a:srgbClr val="FFFFFF"/>
                </a:solidFill>
                <a:latin typeface="Cooper Black"/>
              </a:rPr>
              <a:t>   (2007)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icardo tantur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Vals con alberto castillo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romance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romance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romance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romance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Mi romance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José Raúl Iglesias - Letra: Juan Bautista Gatti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Recuerdo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Recuerdo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Recuerdo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Recuerdo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Recuerdo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Alfredo Pelaia - Letra: Alfredo Pelaia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serenata (Mi amor)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serenata (Mi amor)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serenata (Mi amor)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serenata (Mi amor)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La serenata (Mi amor)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Vicente Salerno - Letra: Samuel Aguayo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rgbClr val="FFFFFF"/>
                </a:solidFill>
                <a:latin typeface="Cooper Black"/>
              </a:rPr>
              <a:t>joan jett and the blackhearts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100" b="1">
                <a:solidFill>
                  <a:srgbClr val="FFFFFF"/>
                </a:solidFill>
                <a:latin typeface="Cooper Black"/>
              </a:rPr>
              <a:t>I Love Rock 'N Roll</a:t>
            </a:r>
            <a:r>
              <a:rPr sz="4100">
                <a:solidFill>
                  <a:srgbClr val="FFFFFF"/>
                </a:solidFill>
                <a:latin typeface="Cooper Black"/>
              </a:rPr>
              <a:t>   (2010)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miguel cal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miguel calo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miguel calo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miguel calo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miguel calo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miguel calo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raul beron y raul iriarte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Jamás retornarás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Jamás retornarás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Jamás retornarás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Jamás retornarás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Jamás retornarás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Osmar Maderna y Miguel Caló - Letra: Osmar Maderna y Miguel Caló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Margarita Gauthier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Margarita Gauthier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Margarita Gauthier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Margarita Gauthier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Margarita Gauthier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Joaquín Mora - Letra: Julio Jorge Nelson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noche que te fuiste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noche que te fuiste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noche que te fuiste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noche que te fuiste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La noche que te fuiste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(1945)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Osmar Maderna - Letra: José María Contursi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9200" b="1">
                <a:solidFill>
                  <a:srgbClr val="FFFFFF"/>
                </a:solidFill>
                <a:latin typeface="Cooper Black"/>
              </a:rPr>
              <a:t>louise attaque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200" b="1">
                <a:solidFill>
                  <a:srgbClr val="FFFFFF"/>
                </a:solidFill>
                <a:latin typeface="Cooper Black"/>
              </a:rPr>
              <a:t>J'T'Emmène Au Vent</a:t>
            </a:r>
            <a:r>
              <a:rPr sz="4200">
                <a:solidFill>
                  <a:srgbClr val="FFFFFF"/>
                </a:solidFill>
                <a:latin typeface="Cooper Black"/>
              </a:rPr>
              <a:t>   (1997)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odolfo biag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rodolfo biagi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rodolfo biagi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rodolfo biagi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rodolfo biagi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rodolfo biagi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jorge ortiz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Yuyo verde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Yuyo verde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Yuyo verde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Yuyo verde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Yuyo verde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(1945)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Domingo Federico - Letra: Homero Expósito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Ahora no me conocés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Ahora no me conocés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Ahora no me conocés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Ahora no me conocés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Ahora no me conocés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Armando Baliotti - Letra: Carlos Giampetruzzi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Quiero verte una vez más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Quiero verte una vez más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Quiero verte una vez más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Quiero verte una vez más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Quiero verte una vez más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Mario Canaro - Letra: José María Contursi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9200" b="1">
                <a:solidFill>
                  <a:srgbClr val="FFFFFF"/>
                </a:solidFill>
                <a:latin typeface="Cooper Black"/>
              </a:rPr>
              <a:t>Unknown Artist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Unknown Title</a:t>
            </a:r>
            <a:r>
              <a:rPr sz="5000">
                <a:solidFill>
                  <a:srgbClr val="FFFFFF"/>
                </a:solidFill>
                <a:latin typeface="Cooper Black"/>
              </a:rPr>
              <a:t>   ()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anibal troil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anibal troilo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anibal troilo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anibal troilo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anibal troilo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anibal troilo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francisco fiorentino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Toda mi vida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Toda mi vida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Toda mi vida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Toda mi vida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Toda mi vida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Aníbal Troilo - Letra: José María Contursi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Tinta roja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Tinta roja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Tinta roja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Tinta roja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Tinta roja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Sebastián Piana - Letra: Cátulo Castillo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Te aconsejo que me olvides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Te aconsejo que me olvides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Te aconsejo que me olvides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Te aconsejo que me olvides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Te aconsejo que me olvides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Pedro Maffia - Letra: Jorge Curi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em beihold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Too Precious</a:t>
            </a:r>
            <a:r>
              <a:rPr sz="5000">
                <a:solidFill>
                  <a:srgbClr val="FFFFFF"/>
                </a:solidFill>
                <a:latin typeface="Cooper Black"/>
              </a:rPr>
              <a:t>   (2022)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boywithuke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Toxic</a:t>
            </a:r>
            <a:r>
              <a:rPr sz="5000">
                <a:solidFill>
                  <a:srgbClr val="FFFFFF"/>
                </a:solidFill>
                <a:latin typeface="Cooper Black"/>
              </a:rPr>
              <a:t>   (2021)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francisco lomut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lomuto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lomuto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lomuto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lomuto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francisco lomuto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Milonga con fernando diaz y jorge omar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hay tierra como la mia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hay tierra como la mia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hay tierra como la mia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hay tierra como la mia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No hay tierra como la mia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(1939)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Charlo - Letra: Enrique Cadícamo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Parque Patricios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Parque Patricios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Parque Patricios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Parque Patricios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Parque Patricios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Francisco Laino y Antonio Radicci - Letra: Francisco Laino y Antonio Radicci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tiempo aquel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tiempo aquel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tiempo aquel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tiempo aquel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Que tiempo aquel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(1938)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Francisco Lomuto - Letra: Celedonio Flores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ska-p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Señor Matanza</a:t>
            </a:r>
            <a:r>
              <a:rPr sz="5000">
                <a:solidFill>
                  <a:srgbClr val="FFFFFF"/>
                </a:solidFill>
                <a:latin typeface="Cooper Black"/>
              </a:rPr>
              <a:t>   (2001)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osvaldo pugliese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pugliese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pugliese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pugliese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osvaldo pugliese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osvaldo pugliese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roberto chanel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sueño del pibe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sueño del pibe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sueño del pibe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sueño del pibe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El sueño del pibe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(1945)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Juan Puey - Letra: Reinaldo Yiso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Farol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Farol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Farol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Farol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Farol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Virgilio Expósito - Letra: Homero Expósito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Corrientes y Esmeralda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Corrientes y Esmeralda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Corrientes y Esmeralda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Corrientes y Esmeralda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Corrientes y Esmeralda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Francisco Pracánico - Letra: Celedonio Flores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ismael lo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Tajabone</a:t>
            </a:r>
            <a:r>
              <a:rPr sz="5000">
                <a:solidFill>
                  <a:srgbClr val="FFFFFF"/>
                </a:solidFill>
                <a:latin typeface="Cooper Black"/>
              </a:rPr>
              <a:t>   (1996)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icardo tantur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ricardo tanturi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Instrumental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Una noche de garufa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Una noche de garufa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Una noche de garufa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Una noche de garufa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Una noche de garufa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Eduardo Arolas - Letra: Gabriel Clausi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Argañaraz (Aquellas farras)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Argañaraz (Aquellas farras)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Argañaraz (Aquellas farras)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Argañaraz (Aquellas farras)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Argañaraz (Aquellas farras)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Roberto Firpo - Letra: Enrique Cadícamo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Comparsa criolla (Comme il faut)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Comparsa criolla (Comme il faut)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Comparsa criolla (Comme il faut)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Comparsa criolla (Comme il faut)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Comparsa criolla (Comme il faut)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Rafael Iriarte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ashe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200" b="1">
                <a:solidFill>
                  <a:srgbClr val="FFFFFF"/>
                </a:solidFill>
                <a:latin typeface="Cooper Black"/>
              </a:rPr>
              <a:t>Moral Of The Story</a:t>
            </a:r>
            <a:r>
              <a:rPr sz="4200">
                <a:solidFill>
                  <a:srgbClr val="FFFFFF"/>
                </a:solidFill>
                <a:latin typeface="Cooper Black"/>
              </a:rPr>
              <a:t>   (2020)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jose garcia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jose garcia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jose garcia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jose garcia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jose garcia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jose garcia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alfredo rojas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Calla bandoneon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Calla bandoneon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Calla bandoneon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Calla bandoneon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Calla bandoneon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Carlos Lázzari - Letra: Oscar Rubens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estamos solos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estamos solos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estamos solos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No estamos solos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No estamos solos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Hipólito Basilio - Letra: Carlos Bahr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Adiós adiós corazón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Adiós adiós corazón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Adiós adiós corazón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Adiós adiós corazón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Adiós adiós corazón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Félix Lipesker y Emilio Barbato - Letra: Lito Bayardo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7500" b="1">
                <a:solidFill>
                  <a:srgbClr val="FFFFFF"/>
                </a:solidFill>
                <a:latin typeface="Cooper Black"/>
              </a:rPr>
              <a:t>maria canta copla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>
                <a:solidFill>
                  <a:srgbClr val="FFFFFF"/>
                </a:solidFill>
                <a:latin typeface="Cooper Black"/>
              </a:rPr>
              <a:t>Que nadie sepa mi sufrir</a:t>
            </a:r>
            <a:r>
              <a:rPr sz="3400">
                <a:solidFill>
                  <a:srgbClr val="FFFFFF"/>
                </a:solidFill>
                <a:latin typeface="Cooper Black"/>
              </a:rPr>
              <a:t>   (2014)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alfredo de angelis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alfredo de angelis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alfredo de angelis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alfredo de angelis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alfredo de angelis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alfredo de angelis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Vals con carlos dante y julio martel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nadie sepa mi sufrir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nadie sepa mi sufrir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nadie sepa mi sufrir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Que nadie sepa mi sufrir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Que nadie sepa mi sufrir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(1953)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Ángel Cabral - Letra: Enrique Dizeo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Ilusión azul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Ilusión azul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Ilusión azul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Ilusión azul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Ilusión azul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(1945)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Arquímedes Arci - Letra: Arquímedes Arci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Pobre flor (Primera ilusión)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Pobre flor (Primera ilusión)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Pobre flor (Primera ilusión)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Pobre flor (Primera ilusión)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Pobre flor (Primera ilusión)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(1946)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Luis Mottolese - Letra: Víctor Feliciano Spíndola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juan d'arienz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Instrumental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puntazo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puntazo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puntazo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puntazo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El puntazo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(1952)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Alejandro Junnissi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flete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flete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flete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flete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El flete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(1936)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Vicente Greco - Letra: Pascual Contursi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Ataniche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Ataniche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Ataniche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Ataniche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Ataniche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(1936)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Ernesto Ponzio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roy orbison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In Dreams</a:t>
            </a:r>
            <a:r>
              <a:rPr sz="5000">
                <a:solidFill>
                  <a:srgbClr val="FFFFFF"/>
                </a:solidFill>
                <a:latin typeface="Cooper Black"/>
              </a:rPr>
              <a:t>   (1963)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pedro laurenz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pedro laurenz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pedro laurenz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pedro laurenz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pedro laurenz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pedro laurenz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carlos bermudez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madrugada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madrugada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madrugada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madrugada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La madrugada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Ángel Maffia - Letra: Cátulo Castillo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 más que un corazón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 más que un corazón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 más que un corazón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Nada más que un corazón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Nada más que un corazón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Manuel Sucher - Letra: Carlos Bahr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Llueve otra vez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Llueve otra vez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Llueve otra vez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Llueve otra vez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Llueve otra vez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Juan José Guichandut - Letra: Juan José Guichandut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manu chao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800" b="1">
                <a:solidFill>
                  <a:srgbClr val="FFFFFF"/>
                </a:solidFill>
                <a:latin typeface="Cooper Black"/>
              </a:rPr>
              <a:t>Petite Blonde Du Boulevard Brune</a:t>
            </a:r>
            <a:r>
              <a:rPr sz="2800">
                <a:solidFill>
                  <a:srgbClr val="FFFFFF"/>
                </a:solidFill>
                <a:latin typeface="Cooper Black"/>
              </a:rPr>
              <a:t>   (2004)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ricardo malerba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malerba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malerba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malerba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ricardo malerba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ricardo malerba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orlando medina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Gitana rusa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Gitana rusa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Gitana rusa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Gitana rusa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Gitana rusa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Juan Sánchez Gorio - Letra: Horacio Sanguinetti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piba de los jazmines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piba de los jazmines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piba de los jazmines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La piba de los jazmines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La piba de los jazmines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Ricardo Malerba y Dante Smurra - Letra: Julio Navarrine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Embrujamiento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Embrujamiento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Embrujamiento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Embrujamiento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Embrujamiento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Ricardo Malerba y Dante Smurra - Letra: Manuel Ferradás Campos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7500" b="1">
                <a:solidFill>
                  <a:srgbClr val="FFFFFF"/>
                </a:solidFill>
                <a:latin typeface="Cooper Black"/>
              </a:rPr>
              <a:t>justin wellington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000" b="1">
                <a:solidFill>
                  <a:srgbClr val="FFFFFF"/>
                </a:solidFill>
                <a:latin typeface="Cooper Black"/>
              </a:rPr>
              <a:t>Iko Iko</a:t>
            </a:r>
            <a:r>
              <a:rPr sz="5000">
                <a:solidFill>
                  <a:srgbClr val="FFFFFF"/>
                </a:solidFill>
                <a:latin typeface="Cooper Black"/>
              </a:rPr>
              <a:t>   (2021)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juan d'arienz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juan d'arienzo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hector maure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Amarras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Amarras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Amarras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Amarras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Amarras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Carlos Marchisio - Letra: Carmelo Santiago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olivo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olivo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olivo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El olivo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El olivo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Antonio Scatasso y Domingo Julio Vivas - Letra: Carlos Cabral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Tierrita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Tierrita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Tierrita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Tierrita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Tierrita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(1941)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Agustín Bardi - Letra: Jesús Fernández Blanco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janis joplin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200" b="1">
                <a:solidFill>
                  <a:srgbClr val="FFFFFF"/>
                </a:solidFill>
                <a:latin typeface="Cooper Black"/>
              </a:rPr>
              <a:t>Me And Bobby McGee</a:t>
            </a:r>
            <a:r>
              <a:rPr sz="4200">
                <a:solidFill>
                  <a:srgbClr val="FFFFFF"/>
                </a:solidFill>
                <a:latin typeface="Cooper Black"/>
              </a:rPr>
              <a:t>   (1999)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8600" b="1">
                <a:solidFill>
                  <a:srgbClr val="FFFFFF"/>
                </a:solidFill>
                <a:latin typeface="Cooper Black"/>
              </a:rPr>
              <a:t>stephen sanchez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rgbClr val="FFFFFF"/>
                </a:solidFill>
                <a:latin typeface="Cooper Black"/>
              </a:rPr>
              <a:t>Until I Found You</a:t>
            </a:r>
            <a:r>
              <a:rPr sz="4400">
                <a:solidFill>
                  <a:srgbClr val="FFFFFF"/>
                </a:solidFill>
                <a:latin typeface="Cooper Black"/>
              </a:rPr>
              <a:t>   (2022)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francisco canar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canaro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canaro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canaro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francisco canaro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francisco canaro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Milonga con ernesto fama y roberto maida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Arrabalera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Arrabalera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Arrabalera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Arrabalera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Arrabalera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(1950)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Osvaldo Fresedo - Letra: Eduardo Calvo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Milonga del novecientos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Milonga del novecientos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Milonga del novecientos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Milonga del novecientos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Milonga del novecientos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Sebastián Piana - Letra: Homero Manzi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Silueta porteña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Silueta porteña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Silueta porteña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Silueta porteña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Silueta porteña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(1936)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Nicolás Luis Cuccaro y Juan Ventura Cuccaro - Letra: Ernesto Nolli y Orlando D'Aniello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0000" b="1">
                <a:solidFill>
                  <a:srgbClr val="FFFFFF"/>
                </a:solidFill>
                <a:latin typeface="Cooper Black"/>
              </a:rPr>
              <a:t>fats domino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400" b="1">
                <a:solidFill>
                  <a:srgbClr val="FFFFFF"/>
                </a:solidFill>
                <a:latin typeface="Cooper Black"/>
              </a:rPr>
              <a:t>Jambalaya (On the Bayou)</a:t>
            </a:r>
            <a:r>
              <a:rPr sz="3400">
                <a:solidFill>
                  <a:srgbClr val="FFFFFF"/>
                </a:solidFill>
                <a:latin typeface="Cooper Black"/>
              </a:rPr>
              <a:t>   (2006)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edgardo donato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edgardo donato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edgardo donato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edgardo donato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edgardo donato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edgardo donato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horacio lagos, lita morales y romeo gavioli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te amo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te amo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te amo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Yo te amo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Yo te amo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Edgardo Donato - Letra: Carlos Lenzi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serenata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serenata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serenata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Mi serenata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Mi serenata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(1940)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Unknown Composer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Carnaval de mi barrio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Carnaval de mi barrio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Carnaval de mi barrio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Carnaval de mi barrio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Carnaval de mi barrio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(1939)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Luis Rubistein - Letra: Luis Rubistein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background_cortin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00000" y="1800000"/>
            <a:ext cx="1003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8600" b="1">
                <a:solidFill>
                  <a:srgbClr val="FFFFFF"/>
                </a:solidFill>
                <a:latin typeface="Cooper Black"/>
              </a:rPr>
              <a:t>monsieur perine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80000" y="3600000"/>
            <a:ext cx="8953200" cy="180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700" b="1">
                <a:solidFill>
                  <a:srgbClr val="FFFFFF"/>
                </a:solidFill>
                <a:latin typeface="Cooper Black"/>
              </a:rPr>
              <a:t>Nuestra canción</a:t>
            </a:r>
            <a:r>
              <a:rPr sz="4700">
                <a:solidFill>
                  <a:srgbClr val="FFFFFF"/>
                </a:solidFill>
                <a:latin typeface="Cooper Black"/>
              </a:rPr>
              <a:t>   (2015)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2" descr="donato racciatti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donato racciatti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donato racciatti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0" y="-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donato racciatti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000" y="3600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000000"/>
                </a:solidFill>
                <a:latin typeface="Cooper Black"/>
              </a:rPr>
              <a:t>Orquesta de donato racciatti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76000" y="0"/>
            <a:ext cx="11257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5500" b="1">
                <a:solidFill>
                  <a:srgbClr val="FFFFFF"/>
                </a:solidFill>
                <a:latin typeface="Cooper Black"/>
              </a:rPr>
              <a:t>Orquesta de donato racciatti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80000" y="936000"/>
            <a:ext cx="107532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500" b="1">
                <a:solidFill>
                  <a:srgbClr val="FFFFFF"/>
                </a:solidFill>
                <a:latin typeface="Cooper Black"/>
              </a:rPr>
              <a:t>Con nina miranda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0000" y="5580000"/>
            <a:ext cx="3193200" cy="1007999"/>
          </a:xfrm>
          <a:prstGeom prst="rect">
            <a:avLst/>
          </a:prstGeom>
          <a:noFill/>
          <a:ln w="25400">
            <a:solidFill>
              <a:srgbClr val="000000"/>
            </a:solidFill>
          </a:ln>
          <a:effectLst/>
        </p:spPr>
        <p:txBody>
          <a:bodyPr wrap="none">
            <a:spAutoFit/>
          </a:bodyPr>
          <a:lstStyle/>
          <a:p>
            <a:r>
              <a:rPr sz="2000" b="0">
                <a:solidFill>
                  <a:srgbClr val="FFFFFF"/>
                </a:solidFill>
                <a:latin typeface="Cooper Black"/>
              </a:rPr>
              <a:t>© TDJ Edmundo Fraga
Milonga de la Fuente
24 de Agosto de 2024</a:t>
            </a:r>
          </a:p>
        </p:txBody>
      </p:sp>
      <p:cxnSp>
        <p:nvCxnSpPr>
          <p:cNvPr id="11" name="Connector 10"/>
          <p:cNvCxnSpPr/>
          <p:nvPr/>
        </p:nvCxnSpPr>
        <p:spPr>
          <a:xfrm>
            <a:off x="5400000" y="1710000"/>
            <a:ext cx="6433200" cy="0"/>
          </a:xfrm>
          <a:prstGeom prst="line">
            <a:avLst/>
          </a:prstGeom>
          <a:ln w="8890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Garufa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64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Garufa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36000" y="17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Garufa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36000" y="18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Garufa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00000" y="18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Garufa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(1954)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Unknown Composer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64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Gloria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Gloria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6000" y="26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Gloria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436000" y="27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Gloria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00000" y="27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Gloria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(1952)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Humberto Canaro - Letra: Armando Tagini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364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Andate con la otra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Andate con la otra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36000" y="3564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Andate con la otra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36000" y="3636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000000"/>
                </a:solidFill>
                <a:latin typeface="Cooper Black"/>
              </a:rPr>
              <a:t>Andate con la otra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00000" y="3600000"/>
            <a:ext cx="64332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000" b="1">
                <a:solidFill>
                  <a:srgbClr val="FFFFFF"/>
                </a:solidFill>
                <a:latin typeface="Cooper Black"/>
              </a:rPr>
              <a:t>Andate con la otra</a:t>
            </a:r>
            <a:r>
              <a:rPr sz="2000">
                <a:solidFill>
                  <a:srgbClr val="FFFFFF"/>
                </a:solidFill>
                <a:latin typeface="Cooper Black"/>
              </a:rPr>
              <a:t>   (1953)</a:t>
            </a:r>
          </a:p>
          <a:p>
            <a:r>
              <a:rPr sz="1200" i="1">
                <a:solidFill>
                  <a:srgbClr val="FFFFFF"/>
                </a:solidFill>
                <a:latin typeface="Cooper Black"/>
              </a:rPr>
              <a:t>Musica: Carlos Vicente Geroni Flores - Letra: Enrique Dizeo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